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7" r:id="rId4"/>
    <p:sldId id="260" r:id="rId5"/>
    <p:sldId id="278" r:id="rId6"/>
    <p:sldId id="286" r:id="rId7"/>
    <p:sldId id="261" r:id="rId8"/>
    <p:sldId id="287" r:id="rId9"/>
    <p:sldId id="279" r:id="rId10"/>
    <p:sldId id="267" r:id="rId11"/>
    <p:sldId id="268" r:id="rId12"/>
    <p:sldId id="272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9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49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48.png"/><Relationship Id="rId7" Type="http://schemas.openxmlformats.org/officeDocument/2006/relationships/tags" Target="../tags/tag3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9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0.png"/><Relationship Id="rId7" Type="http://schemas.openxmlformats.org/officeDocument/2006/relationships/tags" Target="../tags/tag3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19.png"/><Relationship Id="rId7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2.png"/><Relationship Id="rId7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23.png"/><Relationship Id="rId7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24.png"/><Relationship Id="rId7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4.xml"/><Relationship Id="rId14" Type="http://schemas.openxmlformats.org/officeDocument/2006/relationships/image" Target="../media/image27.png"/><Relationship Id="rId13" Type="http://schemas.openxmlformats.org/officeDocument/2006/relationships/tags" Target="../tags/tag11.xml"/><Relationship Id="rId12" Type="http://schemas.openxmlformats.org/officeDocument/2006/relationships/image" Target="../media/image26.png"/><Relationship Id="rId11" Type="http://schemas.openxmlformats.org/officeDocument/2006/relationships/tags" Target="../tags/tag10.xml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30.png"/><Relationship Id="rId7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35.png"/><Relationship Id="rId17" Type="http://schemas.openxmlformats.org/officeDocument/2006/relationships/tags" Target="../tags/tag17.xml"/><Relationship Id="rId16" Type="http://schemas.openxmlformats.org/officeDocument/2006/relationships/image" Target="../media/image34.png"/><Relationship Id="rId15" Type="http://schemas.openxmlformats.org/officeDocument/2006/relationships/tags" Target="../tags/tag16.xml"/><Relationship Id="rId14" Type="http://schemas.openxmlformats.org/officeDocument/2006/relationships/image" Target="../media/image33.png"/><Relationship Id="rId13" Type="http://schemas.openxmlformats.org/officeDocument/2006/relationships/tags" Target="../tags/tag15.xml"/><Relationship Id="rId12" Type="http://schemas.openxmlformats.org/officeDocument/2006/relationships/image" Target="../media/image32.png"/><Relationship Id="rId11" Type="http://schemas.openxmlformats.org/officeDocument/2006/relationships/tags" Target="../tags/tag14.xml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34.png"/><Relationship Id="rId7" Type="http://schemas.openxmlformats.org/officeDocument/2006/relationships/tags" Target="../tags/tag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40.png"/><Relationship Id="rId17" Type="http://schemas.openxmlformats.org/officeDocument/2006/relationships/tags" Target="../tags/tag23.xml"/><Relationship Id="rId16" Type="http://schemas.openxmlformats.org/officeDocument/2006/relationships/image" Target="../media/image39.png"/><Relationship Id="rId15" Type="http://schemas.openxmlformats.org/officeDocument/2006/relationships/tags" Target="../tags/tag22.xml"/><Relationship Id="rId14" Type="http://schemas.openxmlformats.org/officeDocument/2006/relationships/image" Target="../media/image38.png"/><Relationship Id="rId13" Type="http://schemas.openxmlformats.org/officeDocument/2006/relationships/tags" Target="../tags/tag21.xml"/><Relationship Id="rId12" Type="http://schemas.openxmlformats.org/officeDocument/2006/relationships/image" Target="../media/image37.png"/><Relationship Id="rId11" Type="http://schemas.openxmlformats.org/officeDocument/2006/relationships/tags" Target="../tags/tag20.xml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41.png"/><Relationship Id="rId7" Type="http://schemas.openxmlformats.org/officeDocument/2006/relationships/tags" Target="../tags/tag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36.png"/><Relationship Id="rId15" Type="http://schemas.openxmlformats.org/officeDocument/2006/relationships/tags" Target="../tags/tag28.xml"/><Relationship Id="rId14" Type="http://schemas.openxmlformats.org/officeDocument/2006/relationships/image" Target="../media/image44.png"/><Relationship Id="rId13" Type="http://schemas.openxmlformats.org/officeDocument/2006/relationships/tags" Target="../tags/tag27.xml"/><Relationship Id="rId12" Type="http://schemas.openxmlformats.org/officeDocument/2006/relationships/image" Target="../media/image43.png"/><Relationship Id="rId11" Type="http://schemas.openxmlformats.org/officeDocument/2006/relationships/tags" Target="../tags/tag26.xml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7.png"/><Relationship Id="rId7" Type="http://schemas.openxmlformats.org/officeDocument/2006/relationships/tags" Target="../tags/tag2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305800" y="5904230"/>
            <a:ext cx="32156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Tan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3400" y="1359535"/>
            <a:ext cx="10558780" cy="850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Hierarchical Semantic Enhancement Network for Multimodal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Fake News Detection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96730" y="52705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ACM MM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23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19600" y="5194300"/>
            <a:ext cx="3620135" cy="33401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Code:None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2023.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12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3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3830" t="-232" r="8391"/>
          <a:stretch>
            <a:fillRect/>
          </a:stretch>
        </p:blipFill>
        <p:spPr>
          <a:xfrm>
            <a:off x="1006475" y="2226945"/>
            <a:ext cx="10196830" cy="2950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57225" y="1600200"/>
            <a:ext cx="5617210" cy="34886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24600" y="1676400"/>
            <a:ext cx="5636895" cy="31540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5270" y="1336040"/>
            <a:ext cx="11764010" cy="46564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8987" r="3712"/>
          <a:stretch>
            <a:fillRect/>
          </a:stretch>
        </p:blipFill>
        <p:spPr>
          <a:xfrm>
            <a:off x="533400" y="1600200"/>
            <a:ext cx="5194935" cy="487870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5791200" y="3657600"/>
            <a:ext cx="5869305" cy="2006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buClrTx/>
              <a:buSzTx/>
              <a:buFontTx/>
            </a:pPr>
            <a:r>
              <a:rPr lang="zh-CN" altLang="en-US"/>
              <a:t> （</a:t>
            </a:r>
            <a:r>
              <a:rPr lang="en-US" altLang="zh-CN"/>
              <a:t>2</a:t>
            </a:r>
            <a:r>
              <a:rPr lang="zh-CN" altLang="en-US"/>
              <a:t>）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ese methods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tend to ignore the additional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noise impact that comes with adding external knowledge. When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extracting visual or textual entities, irrelevant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entities are often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identified,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which tend to introduce varying degrees of noise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information into the model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5791200" y="1905000"/>
            <a:ext cx="5965190" cy="14293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None of current methods make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full use of the semantic information of the image, especially without combining text information for semantic extraction of image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specific content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3309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95400" y="1168400"/>
            <a:ext cx="9346565" cy="5608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3309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96000" y="1440815"/>
            <a:ext cx="5187315" cy="44754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9600" y="1440815"/>
            <a:ext cx="5361305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3309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3400" y="1524000"/>
            <a:ext cx="5360400" cy="429134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43600" y="2209800"/>
            <a:ext cx="5232400" cy="8159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715000" y="3505200"/>
            <a:ext cx="5346700" cy="6184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943600" y="4495800"/>
            <a:ext cx="5681345" cy="761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77000" y="1295400"/>
            <a:ext cx="4546600" cy="5238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24600" y="1981200"/>
            <a:ext cx="4859020" cy="4387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19800" y="2667000"/>
            <a:ext cx="5163185" cy="12884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62980" y="4051300"/>
            <a:ext cx="5126355" cy="7537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629400" y="4800600"/>
            <a:ext cx="4559300" cy="14490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65150" y="1676400"/>
            <a:ext cx="5200015" cy="3471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77000" y="1435100"/>
            <a:ext cx="4425315" cy="14065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2000" y="1606550"/>
            <a:ext cx="4977765" cy="36455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781800" y="2971800"/>
            <a:ext cx="4190365" cy="6813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263640" y="3581400"/>
            <a:ext cx="4727575" cy="8896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3640" y="4583430"/>
            <a:ext cx="4636135" cy="5219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19800" y="5105400"/>
            <a:ext cx="502856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48400" y="1676400"/>
            <a:ext cx="4679315" cy="7918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19800" y="2667000"/>
            <a:ext cx="5525135" cy="150939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67400" y="4375150"/>
            <a:ext cx="5989955" cy="7156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955030" y="5334000"/>
            <a:ext cx="5801360" cy="7518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9600" y="1752600"/>
            <a:ext cx="4977765" cy="36455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29000" y="1447800"/>
            <a:ext cx="5459730" cy="52920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COMMONDATA" val="eyJoZGlkIjoiZWMxYmYzNGJjZTdhMjU4Yzg2ZGFmYjVkMWRiNzA0MjQifQ=="/>
  <p:tag name="commondata" val="eyJoZGlkIjoiMjBkZTM0OGMzMWQ4M2VlY2NjNzYwNTY2N2VlMTRmNz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2746</Words>
  <Application>WPS 演示</Application>
  <PresentationFormat>On-screen Show (4:3)</PresentationFormat>
  <Paragraphs>167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Blossom</cp:lastModifiedBy>
  <cp:revision>9</cp:revision>
  <dcterms:created xsi:type="dcterms:W3CDTF">2023-09-17T03:47:00Z</dcterms:created>
  <dcterms:modified xsi:type="dcterms:W3CDTF">2023-12-03T07:49:54Z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2023-08-29T00:00:00Z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2023-09-19T00:00:00Z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2052-12.1.0.15990</vt:lpwstr>
  </property>
</Properties>
</file>